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EA5D-5BCC-4DED-B38F-615AA3FCC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F9D14-14D6-4FE3-90D4-1F176EC2B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81F16-73C6-4AAC-B3C4-ED11C36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BEEAE-1724-467C-8D78-0CD31551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186DE-5294-44ED-943A-9105DE81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E36B-CDEE-4F7E-81ED-36530EAB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80194-986A-41B9-8373-584D3801E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D4B4D-9D32-481C-BCEA-F32C756A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8FA1-7C32-458E-8EB1-E9F459A4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D53F6-4417-410C-98A2-0DBF9575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5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25512-6048-43BE-949B-61CD095FF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90BBE-AA59-44B8-A6F8-29215C8D2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77AA-40F5-461A-A37A-033E387C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48F7-168B-48AC-9E69-D35D08E4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91C8-475E-4A7A-865A-EB24DB6A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C30B-78F3-44F9-8E2F-D8EC7544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39E94-2D26-4431-BA72-AA21229BC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60BC-2766-48D2-BBBA-4FFCDF0C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B76F-A265-458C-999F-55CA1620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A9E3D-E237-4E30-8119-5EE5AFA0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714F-BE3D-452E-B818-E2AE4E90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CA7C6-4AFA-4DFD-8D16-C38168497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8314B-7210-491F-8FC8-D457F144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1209-4A7E-4B56-B72E-A13BCCE0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6E31-C6F0-4B0E-87A1-26D07406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E728-216C-467B-8960-A49A5898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173F-B47E-46EF-8BEA-D97DC3C0B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12E23-8017-4F87-BE0E-B71D2961F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DFF66-9EB5-4D96-9D27-91C4828D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17F6C-9DD1-4700-BA59-CA646BC3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4D2E-FD0B-4177-96D7-4E7A1B2F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FA0F-EBC4-4DE1-8B00-F4A2D03B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238CA-B5E2-4861-A825-A04C91FCE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60AB9-8B04-4CA6-BA43-AA9AFF5BA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661D3-1249-4C16-985D-CB2E03BA2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52987-F3A0-4B2F-843A-0985BAEFA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55D695-D75E-4565-B353-13B858D0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89725-499E-48F0-9C57-9A371D57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E2C35-E4D7-4081-9A7D-0A2DEFF8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6A98-F537-4E76-8934-97F9894F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B7821-8C28-4334-9FA8-61983FEF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A14E-1E6C-4AB5-B58F-FF8F9EC7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6B655-F51E-4D4D-A73A-57936640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60ED0-5255-458D-9E7D-ED61E72C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9C126-3A01-4707-BDC8-F7DA5CF8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0831B-CE27-47F9-A4A4-EA2CCEC5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2F77-DE39-4A74-8EBB-AA653803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3C3B-CC8D-4EE6-8E99-457E8ACA6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5145F-FB95-4B1D-A025-82455AC7F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7698C-55C7-4F70-A473-0B139F40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9E798-0DB1-4D1F-8D66-EA30D290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00A45-B4A4-4D57-8CC1-7E14A83A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7582-E667-418D-9529-081EC2B5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1EABB-32C5-47B1-858B-244F9F4E6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7AC0B-5CF1-4113-8E3C-8FB9D3614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E3ECF-AB5B-4B77-A52E-4498F4C5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BDFBF-7BCB-4B24-8511-518437D2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15E09-70CC-4E0F-B7F4-FA34AF04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322D0-98D4-4549-8839-02CBFA09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2CA8-E3D5-493E-842B-5F2594E3D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3969-370B-4354-A70A-0051A31BB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FCFD-C30F-42EC-93CE-2BCA5EB7FA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59B6-FA34-4B13-8336-4660739BE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9812-48D2-476F-8504-07BB16F42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E6A9-5BA9-4D04-B9CF-73E657B7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2AD7-9DCC-4F36-AFE7-FC20308AB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5588"/>
            <a:ext cx="9144000" cy="1392839"/>
          </a:xfrm>
        </p:spPr>
        <p:txBody>
          <a:bodyPr/>
          <a:lstStyle/>
          <a:p>
            <a:r>
              <a:rPr lang="en-US" dirty="0"/>
              <a:t>104-R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D4952-4774-4CDE-8EE4-A1289630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9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Downloading 104-R on a PFW’s computer.</a:t>
            </a:r>
          </a:p>
          <a:p>
            <a:r>
              <a:rPr lang="en-US" dirty="0"/>
              <a:t>Personal Computers may vary</a:t>
            </a:r>
          </a:p>
          <a:p>
            <a:endParaRPr lang="en-US" dirty="0"/>
          </a:p>
          <a:p>
            <a:r>
              <a:rPr lang="en-US" dirty="0"/>
              <a:t>Use Adobe Acrobat DC</a:t>
            </a:r>
          </a:p>
          <a:p>
            <a:r>
              <a:rPr lang="en-US" dirty="0"/>
              <a:t>Don’t Use Word or Excel to fill in </a:t>
            </a:r>
          </a:p>
        </p:txBody>
      </p:sp>
    </p:spTree>
    <p:extLst>
      <p:ext uri="{BB962C8B-B14F-4D97-AF65-F5344CB8AC3E}">
        <p14:creationId xmlns:p14="http://schemas.microsoft.com/office/powerpoint/2010/main" val="278889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3820-B659-4ACB-A8F2-7D97F4BF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56935" cy="878789"/>
          </a:xfrm>
        </p:spPr>
        <p:txBody>
          <a:bodyPr/>
          <a:lstStyle/>
          <a:p>
            <a:r>
              <a:rPr lang="en-US" dirty="0"/>
              <a:t>Click ‘Yes’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FF0378-9676-4D2A-B92D-5401AB1E2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492" y="1108933"/>
            <a:ext cx="9828885" cy="53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D151-A050-4687-BA39-4D7A1A75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669692" cy="911740"/>
          </a:xfrm>
        </p:spPr>
        <p:txBody>
          <a:bodyPr/>
          <a:lstStyle/>
          <a:p>
            <a:r>
              <a:rPr lang="en-US" dirty="0"/>
              <a:t>Sign in with PFW email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250123-5476-408E-93A8-EA4BE7D07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219" y="1276865"/>
            <a:ext cx="9703538" cy="51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4E34-3B04-417B-A8B9-22847F78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81" y="192215"/>
            <a:ext cx="5002427" cy="977643"/>
          </a:xfrm>
        </p:spPr>
        <p:txBody>
          <a:bodyPr/>
          <a:lstStyle/>
          <a:p>
            <a:r>
              <a:rPr lang="en-US" dirty="0"/>
              <a:t>Login with PFW login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3205F0-175C-41C5-ACBE-60837905F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830" y="1063861"/>
            <a:ext cx="10051446" cy="54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167A-5448-4BC0-87D8-4BFA7CDE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BDC881-11DE-4F3F-A99F-AAC14182F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66" y="2235200"/>
            <a:ext cx="5686119" cy="298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C51D2-661E-4B1F-A5F6-DD6AB2AD7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80" y="2235199"/>
            <a:ext cx="5317354" cy="29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9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11F9-85AA-4A42-9855-200EDBCF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40" y="84138"/>
            <a:ext cx="8239898" cy="871452"/>
          </a:xfrm>
        </p:spPr>
        <p:txBody>
          <a:bodyPr/>
          <a:lstStyle/>
          <a:p>
            <a:r>
              <a:rPr lang="en-US" dirty="0"/>
              <a:t>Congrats. You can now type in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29CEAB-184C-4813-8370-263A424CE2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64394" y="790189"/>
            <a:ext cx="10463212" cy="57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9D16-BEFE-48A0-9F37-5FCC543A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13" y="337751"/>
            <a:ext cx="5035378" cy="833953"/>
          </a:xfrm>
        </p:spPr>
        <p:txBody>
          <a:bodyPr/>
          <a:lstStyle/>
          <a:p>
            <a:r>
              <a:rPr lang="en-US" dirty="0"/>
              <a:t>Google – PFW ROTC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8B981C-F7CC-4DD9-9FB5-E524F6A78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053" y="1171704"/>
            <a:ext cx="6133762" cy="55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CE63-FB05-442C-8BAF-E2C85C65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ROTC Forms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8950D7-D164-4417-ACEE-2964A3D58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050" y="1825625"/>
            <a:ext cx="5489900" cy="435133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24004B8-1125-4B06-86ED-584BB4AC995F}"/>
              </a:ext>
            </a:extLst>
          </p:cNvPr>
          <p:cNvSpPr/>
          <p:nvPr/>
        </p:nvSpPr>
        <p:spPr>
          <a:xfrm>
            <a:off x="2421924" y="3558746"/>
            <a:ext cx="929126" cy="214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453BB-17C8-485A-8EE9-FEF023E62350}"/>
              </a:ext>
            </a:extLst>
          </p:cNvPr>
          <p:cNvSpPr/>
          <p:nvPr/>
        </p:nvSpPr>
        <p:spPr>
          <a:xfrm>
            <a:off x="3426941" y="3558746"/>
            <a:ext cx="929126" cy="21418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2A51-B6F0-4962-B649-E265A8B1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643"/>
          </a:xfrm>
        </p:spPr>
        <p:txBody>
          <a:bodyPr/>
          <a:lstStyle/>
          <a:p>
            <a:r>
              <a:rPr lang="en-US" dirty="0"/>
              <a:t>Click CC 104-R Planned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FB1507-B524-4F05-B066-B3CA4AC6B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221" y="1169773"/>
            <a:ext cx="6330260" cy="52123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0FCD06-936B-4A26-B6F2-D378588A2F23}"/>
              </a:ext>
            </a:extLst>
          </p:cNvPr>
          <p:cNvSpPr/>
          <p:nvPr/>
        </p:nvSpPr>
        <p:spPr>
          <a:xfrm>
            <a:off x="4399005" y="4053016"/>
            <a:ext cx="2990336" cy="84849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ACB6FB5-1BE5-4AF5-910D-59A3EF19D596}"/>
              </a:ext>
            </a:extLst>
          </p:cNvPr>
          <p:cNvSpPr/>
          <p:nvPr/>
        </p:nvSpPr>
        <p:spPr>
          <a:xfrm rot="3430702">
            <a:off x="3925329" y="3448085"/>
            <a:ext cx="947352" cy="44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4DB2-6756-469B-B4DF-73546CD4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727357" cy="928216"/>
          </a:xfrm>
        </p:spPr>
        <p:txBody>
          <a:bodyPr/>
          <a:lstStyle/>
          <a:p>
            <a:r>
              <a:rPr lang="en-US" dirty="0"/>
              <a:t>Click Arrow to download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EA4A73-A2E8-489B-966D-D4C5D074D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455" y="1293342"/>
            <a:ext cx="9904491" cy="548031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966AE1E5-D7EA-4632-B476-B7C56E2D917A}"/>
              </a:ext>
            </a:extLst>
          </p:cNvPr>
          <p:cNvSpPr/>
          <p:nvPr/>
        </p:nvSpPr>
        <p:spPr>
          <a:xfrm rot="16200000">
            <a:off x="10964288" y="1285378"/>
            <a:ext cx="514866" cy="13216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9C0E-82DD-4BDA-A8EE-B98066D0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58946" cy="928216"/>
          </a:xfrm>
        </p:spPr>
        <p:txBody>
          <a:bodyPr/>
          <a:lstStyle/>
          <a:p>
            <a:r>
              <a:rPr lang="en-US" dirty="0"/>
              <a:t>Click ‘^’ at the bottom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5344F-FC66-4D50-B856-8B0335474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59" y="1125408"/>
            <a:ext cx="10252475" cy="5634581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6877D0E-B8AD-438B-8C67-45E789B8E485}"/>
              </a:ext>
            </a:extLst>
          </p:cNvPr>
          <p:cNvSpPr/>
          <p:nvPr/>
        </p:nvSpPr>
        <p:spPr>
          <a:xfrm>
            <a:off x="1861751" y="5588577"/>
            <a:ext cx="420129" cy="9967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D7D-7453-4932-8A41-D1264F1D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62" y="188097"/>
            <a:ext cx="5381368" cy="985880"/>
          </a:xfrm>
        </p:spPr>
        <p:txBody>
          <a:bodyPr/>
          <a:lstStyle/>
          <a:p>
            <a:r>
              <a:rPr lang="en-US" dirty="0"/>
              <a:t>Click ‘Show in Folder’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7214C9-22C6-46EF-8C64-8D4D92AC3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90" y="944177"/>
            <a:ext cx="10475796" cy="576800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69B552B-9EF7-490C-8839-E7274925CC87}"/>
              </a:ext>
            </a:extLst>
          </p:cNvPr>
          <p:cNvSpPr/>
          <p:nvPr/>
        </p:nvSpPr>
        <p:spPr>
          <a:xfrm>
            <a:off x="3006810" y="5996201"/>
            <a:ext cx="1161535" cy="345990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A822-A868-4C33-853D-2534FB37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65108" cy="1027070"/>
          </a:xfrm>
        </p:spPr>
        <p:txBody>
          <a:bodyPr/>
          <a:lstStyle/>
          <a:p>
            <a:r>
              <a:rPr lang="en-US" dirty="0"/>
              <a:t>Click Desktop – Click Save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92D225-A716-49B5-B375-48FB01D35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183073"/>
            <a:ext cx="9063681" cy="5102517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AA43FD22-38F0-4B67-9417-A2EAB8DC6A74}"/>
              </a:ext>
            </a:extLst>
          </p:cNvPr>
          <p:cNvSpPr/>
          <p:nvPr/>
        </p:nvSpPr>
        <p:spPr>
          <a:xfrm>
            <a:off x="2421924" y="2380735"/>
            <a:ext cx="930876" cy="2306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369F95F-6A69-45A4-BEC6-C25522981957}"/>
              </a:ext>
            </a:extLst>
          </p:cNvPr>
          <p:cNvSpPr/>
          <p:nvPr/>
        </p:nvSpPr>
        <p:spPr>
          <a:xfrm>
            <a:off x="8114270" y="4967416"/>
            <a:ext cx="469557" cy="8484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5CD8-6C76-4FEC-ACCC-183885E4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152750"/>
            <a:ext cx="686417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Right-Click on the CCFORM104R</a:t>
            </a:r>
            <a:br>
              <a:rPr lang="en-US" dirty="0"/>
            </a:br>
            <a:r>
              <a:rPr lang="en-US" dirty="0"/>
              <a:t>Place Cursor on ‘Open with’</a:t>
            </a:r>
            <a:br>
              <a:rPr lang="en-US" dirty="0"/>
            </a:br>
            <a:r>
              <a:rPr lang="en-US" dirty="0"/>
              <a:t>Click ‘Adobe Acrobat DC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115A22-7E31-438A-AE05-A461614A0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432" y="1612796"/>
            <a:ext cx="8690918" cy="490118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C8D649F-B02B-4A3B-8A95-CBADC4EAE12E}"/>
              </a:ext>
            </a:extLst>
          </p:cNvPr>
          <p:cNvSpPr/>
          <p:nvPr/>
        </p:nvSpPr>
        <p:spPr>
          <a:xfrm>
            <a:off x="6631458" y="3652040"/>
            <a:ext cx="2026509" cy="3377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8A3F3-4409-4901-B8A6-F5EB3ACEE150}"/>
              </a:ext>
            </a:extLst>
          </p:cNvPr>
          <p:cNvSpPr/>
          <p:nvPr/>
        </p:nvSpPr>
        <p:spPr>
          <a:xfrm>
            <a:off x="5107459" y="3652040"/>
            <a:ext cx="1070919" cy="33775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6696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82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104-R</vt:lpstr>
      <vt:lpstr>Google – PFW ROTC</vt:lpstr>
      <vt:lpstr>Click ROTC Forms</vt:lpstr>
      <vt:lpstr>Click CC 104-R Planned</vt:lpstr>
      <vt:lpstr>Click Arrow to download </vt:lpstr>
      <vt:lpstr>Click ‘^’ at the bottom</vt:lpstr>
      <vt:lpstr>Click ‘Show in Folder’</vt:lpstr>
      <vt:lpstr>Click Desktop – Click Save</vt:lpstr>
      <vt:lpstr>Right-Click on the CCFORM104R Place Cursor on ‘Open with’ Click ‘Adobe Acrobat DC</vt:lpstr>
      <vt:lpstr>Click ‘Yes’</vt:lpstr>
      <vt:lpstr>Sign in with PFW email</vt:lpstr>
      <vt:lpstr>Login with PFW login</vt:lpstr>
      <vt:lpstr>Etc…</vt:lpstr>
      <vt:lpstr>Congrats. You can now type in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104-R</dc:title>
  <dc:creator>John Muigai</dc:creator>
  <cp:lastModifiedBy>John Muigai</cp:lastModifiedBy>
  <cp:revision>6</cp:revision>
  <dcterms:created xsi:type="dcterms:W3CDTF">2020-01-15T13:02:05Z</dcterms:created>
  <dcterms:modified xsi:type="dcterms:W3CDTF">2020-01-15T13:55:59Z</dcterms:modified>
</cp:coreProperties>
</file>